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ncode Sans Black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penSans-regular.fntdata"/><Relationship Id="rId21" Type="http://schemas.openxmlformats.org/officeDocument/2006/relationships/font" Target="fonts/EncodeSansBlack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05e8c0d5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05e8c0d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Intros to officers. OFFICERS ARRIVE 15 MINS EARLY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5ea9ff52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5ea9ff5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5ea9ff52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5ea9ff5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5ea9ff52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5ea9ff5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5ea9ff52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5ea9ff5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5ea9ff52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5ea9ff5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5ea9ff52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5ea9ff52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05e8c0d52d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05e8c0d52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5e8c0d52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05e8c0d5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example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5e8c0d52d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5e8c0d5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example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5e8c0d52d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5e8c0d5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example(s)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5e8c0d52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5e8c0d5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talk about Bot if finished?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5ea9ff52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5ea9ff5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5ea9ff52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5ea9ff5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5ea9ff522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5ea9ff5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1_Custom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 Logo_Purple_2685_HEX.png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60375" y="369733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oundless">
  <p:cSld name="1_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107"/>
            <a:ext cx="2416273" cy="212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14" name="Google Shape;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UW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Logo_Purple_2685_HEX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61" y="3426449"/>
            <a:ext cx="1597439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Open Sans"/>
              <a:buNone/>
              <a:defRPr i="0" sz="28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Open Sans"/>
              <a:buNone/>
              <a:defRPr i="0" sz="24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874" y="1363508"/>
            <a:ext cx="1090095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460374" y="369733"/>
            <a:ext cx="8184657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UW 1">
  <p:cSld name="1_Title Slide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198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 1">
  <p:cSld name="Header + Content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5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_W Logo_White.png"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 1">
  <p:cSld name="Header + Subheader +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5" cy="9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31" y="1363508"/>
            <a:ext cx="1103785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47923" y="2320239"/>
            <a:ext cx="8197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Open Sans"/>
              <a:buNone/>
              <a:defRPr i="0" sz="28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Open Sans"/>
              <a:buNone/>
              <a:defRPr i="0" sz="24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Open Sans"/>
              <a:buNone/>
              <a:defRPr i="0" sz="2000" u="none" cap="none" strike="noStrike">
                <a:solidFill>
                  <a:srgbClr val="E8D3A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CA9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1.jp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1eHb5i_6aP4g0Gx6po_uXYyiMksyCpPoi6DU8rLYSCE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 to The Boring Club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47925" y="1745350"/>
            <a:ext cx="55320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Areas of focus : ECE, MechE, AeroE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Learn &amp; develop skills: Arduino, 3D CAD, CFD modeling, C/C++, Circuit design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Later integrate alternate power sources</a:t>
            </a:r>
            <a:endParaRPr sz="23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 Motorboat (Arjun)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75" y="402225"/>
            <a:ext cx="2114877" cy="1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475" y="3833550"/>
            <a:ext cx="2148076" cy="11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475" y="2097575"/>
            <a:ext cx="2148075" cy="15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260900" y="1764875"/>
            <a:ext cx="5637600" cy="267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DUE WEEK 3! 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Depending on </a:t>
            </a:r>
            <a:r>
              <a:rPr lang="en-US"/>
              <a:t>which</a:t>
            </a:r>
            <a:r>
              <a:rPr lang="en-US"/>
              <a:t> appeals to you</a:t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split up into groups and develop a </a:t>
            </a:r>
            <a:r>
              <a:rPr i="1" lang="en-US"/>
              <a:t>project</a:t>
            </a:r>
            <a:r>
              <a:rPr i="1" lang="en-US"/>
              <a:t> proposal!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Timeline, sub-groups, resources</a:t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Competition (Boat v. Bridge) (Idika)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4881" l="10759" r="28791" t="4881"/>
          <a:stretch/>
        </p:blipFill>
        <p:spPr>
          <a:xfrm>
            <a:off x="5898500" y="1440675"/>
            <a:ext cx="2568300" cy="255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UW version of Chat GPT which will essentially help answer all questions about UW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Helps </a:t>
            </a:r>
            <a:r>
              <a:rPr lang="en-US"/>
              <a:t>develop</a:t>
            </a:r>
            <a:r>
              <a:rPr lang="en-US"/>
              <a:t> software skills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Ties in with CS courses (CSE 12X, CSE 373)</a:t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UW GPT (Arshan)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47925" y="1730675"/>
            <a:ext cx="59016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Platform for collaboration on coding and engineering projects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Version control and showcasing 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Build valuable skills you WILL use in the future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Only need 2-3 members for this project</a:t>
            </a:r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Github/Git (Sean)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676" y="369725"/>
            <a:ext cx="2825450" cy="17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139725" y="1730700"/>
            <a:ext cx="62274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Learn how to use digital logic (binary) to control a system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Program and simulate an FPGA chip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Create a system of your choice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E.g. traffic light, telephone operator, video game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Ties in with E E 271</a:t>
            </a:r>
            <a:endParaRPr/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FPGA Digital System Sim (Sam)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31" y="1445864"/>
            <a:ext cx="2532575" cy="25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Meetings are weekly on Wednesday, here in SAV 169, 7-8 pm, (though we have the room until 9)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Please fill out your row in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spreadsheet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Questions? Thanks for coming!</a:t>
            </a:r>
            <a:endParaRPr/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Closing Remarks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60375" y="644993"/>
            <a:ext cx="6972300" cy="264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Club Operation Basics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447925" y="2320250"/>
            <a:ext cx="5073000" cy="22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Fill out your row if you have not already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Place to quantify your skills and </a:t>
            </a:r>
            <a:r>
              <a:rPr lang="en-US"/>
              <a:t>interests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Leads use this information to decide what projects to do</a:t>
            </a:r>
            <a:endParaRPr/>
          </a:p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Interests</a:t>
            </a:r>
            <a:endParaRPr/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Spreadsheet</a:t>
            </a:r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163" y="369275"/>
            <a:ext cx="2887969" cy="42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447925" y="2320250"/>
            <a:ext cx="5304300" cy="22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Anyone can assign tasks to anyone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Email is sent to assignee once name is entered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Sort by due date with ascending/descending buttons</a:t>
            </a:r>
            <a:endParaRPr/>
          </a:p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RAIL (Rolling Action Item List)</a:t>
            </a:r>
            <a:endParaRPr/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Spreadsheet</a:t>
            </a:r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055" y="369276"/>
            <a:ext cx="3904072" cy="17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800" y="3127054"/>
            <a:ext cx="29241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447923" y="2320239"/>
            <a:ext cx="8197200" cy="22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You do NOT have to be a lead to author a module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The training module does not have to be finished before it is linked, (WIP is fine)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This is for your benefit, what skills are you passionate about learning?</a:t>
            </a:r>
            <a:endParaRPr/>
          </a:p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Training Modules</a:t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Spreadsheet</a:t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82" y="369275"/>
            <a:ext cx="3472243" cy="17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47924" y="1730675"/>
            <a:ext cx="58314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 place to interface with your team and see announcements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Bot will provide a introduction to the club and our resources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Please change your name in the channel to YOUR ACTUAL NAME</a:t>
            </a:r>
            <a:endParaRPr/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Discord</a:t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325" y="1730675"/>
            <a:ext cx="2365800" cy="2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TBC related posts and stories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Meeting reminders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Other TBC events, (such as fundraisers)</a:t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460375" y="369733"/>
            <a:ext cx="81846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Instagram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988" y="3697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Proposals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47925" y="1730675"/>
            <a:ext cx="4504500" cy="23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Statics, Physics 121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Different ways to design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Work with people different from your fields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Size and details of the project </a:t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447923" y="369733"/>
            <a:ext cx="8197200" cy="99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Bascule</a:t>
            </a:r>
            <a:r>
              <a:rPr lang="en-US"/>
              <a:t> Bridge (Zi)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425" y="2987723"/>
            <a:ext cx="2149075" cy="1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075" y="1627568"/>
            <a:ext cx="1357075" cy="12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600" y="1647498"/>
            <a:ext cx="2149074" cy="117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W Gold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